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5"/>
  </p:handoutMasterIdLst>
  <p:sldIdLst>
    <p:sldId id="375" r:id="rId2"/>
    <p:sldId id="521" r:id="rId3"/>
    <p:sldId id="522" r:id="rId4"/>
    <p:sldId id="569" r:id="rId5"/>
    <p:sldId id="570" r:id="rId6"/>
    <p:sldId id="571" r:id="rId7"/>
    <p:sldId id="427" r:id="rId8"/>
    <p:sldId id="572" r:id="rId9"/>
    <p:sldId id="573" r:id="rId10"/>
    <p:sldId id="574" r:id="rId11"/>
    <p:sldId id="575" r:id="rId12"/>
    <p:sldId id="576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A8C7B-0DA5-475E-AE98-E9F27451086E}" v="35" dt="2022-11-28T14:10:50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>
        <p:scale>
          <a:sx n="200" d="100"/>
          <a:sy n="200" d="100"/>
        </p:scale>
        <p:origin x="-7284" y="-20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atlassian.com/software/jira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לתעד תיקון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לעמודה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10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trigger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created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action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Send email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למלא שדות רלוונטיות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issue.key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}} is created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080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ללחוץ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turn 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לבדוק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143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554914" y="1889760"/>
            <a:ext cx="3206779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טבלת סיכונים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BD523B-A1C8-B2CC-61DE-9363587944B2}"/>
              </a:ext>
            </a:extLst>
          </p:cNvPr>
          <p:cNvGraphicFramePr>
            <a:graphicFrameLocks noGrp="1"/>
          </p:cNvGraphicFramePr>
          <p:nvPr/>
        </p:nvGraphicFramePr>
        <p:xfrm>
          <a:off x="1226659" y="3125277"/>
          <a:ext cx="10005645" cy="271281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069042">
                  <a:extLst>
                    <a:ext uri="{9D8B030D-6E8A-4147-A177-3AD203B41FA5}">
                      <a16:colId xmlns:a16="http://schemas.microsoft.com/office/drawing/2014/main" val="817441866"/>
                    </a:ext>
                  </a:extLst>
                </a:gridCol>
                <a:gridCol w="1169558">
                  <a:extLst>
                    <a:ext uri="{9D8B030D-6E8A-4147-A177-3AD203B41FA5}">
                      <a16:colId xmlns:a16="http://schemas.microsoft.com/office/drawing/2014/main" val="3071983486"/>
                    </a:ext>
                  </a:extLst>
                </a:gridCol>
                <a:gridCol w="933046">
                  <a:extLst>
                    <a:ext uri="{9D8B030D-6E8A-4147-A177-3AD203B41FA5}">
                      <a16:colId xmlns:a16="http://schemas.microsoft.com/office/drawing/2014/main" val="182044198"/>
                    </a:ext>
                  </a:extLst>
                </a:gridCol>
                <a:gridCol w="1089717">
                  <a:extLst>
                    <a:ext uri="{9D8B030D-6E8A-4147-A177-3AD203B41FA5}">
                      <a16:colId xmlns:a16="http://schemas.microsoft.com/office/drawing/2014/main" val="2098129206"/>
                    </a:ext>
                  </a:extLst>
                </a:gridCol>
                <a:gridCol w="1524262">
                  <a:extLst>
                    <a:ext uri="{9D8B030D-6E8A-4147-A177-3AD203B41FA5}">
                      <a16:colId xmlns:a16="http://schemas.microsoft.com/office/drawing/2014/main" val="1676231745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884528082"/>
                    </a:ext>
                  </a:extLst>
                </a:gridCol>
                <a:gridCol w="1850204">
                  <a:extLst>
                    <a:ext uri="{9D8B030D-6E8A-4147-A177-3AD203B41FA5}">
                      <a16:colId xmlns:a16="http://schemas.microsoft.com/office/drawing/2014/main" val="248552970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944836970"/>
                    </a:ext>
                  </a:extLst>
                </a:gridCol>
              </a:tblGrid>
              <a:tr h="284493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סיכון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חומרה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רמה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Mitigation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סוג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סטאטוס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571817"/>
                  </a:ext>
                </a:extLst>
              </a:tr>
              <a:tr h="2428323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ידוע כיום שעלול לגרום לסיכון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בעיה שעדיין לא התרחשה ועלולה להתרחש בעתיד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הסיכוי שהסיכון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מידת הנזק שהסיכון יגרום אם הוא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מכפלה של הסיכוי כפול מידת החומרה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תוכנית שניתן לבצע היום על מנת למזער או למנוע מהסיכון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מוצר\פרויקט: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b="1" dirty="0">
                          <a:effectLst/>
                        </a:rPr>
                        <a:t>סיכוני מוצר </a:t>
                      </a:r>
                      <a:r>
                        <a:rPr lang="he-IL" sz="1400" dirty="0">
                          <a:effectLst/>
                        </a:rPr>
                        <a:t>הם סיכונים שיגרמו נזק ללקוח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dirty="0">
                          <a:effectLst/>
                        </a:rPr>
                        <a:t> </a:t>
                      </a:r>
                      <a:r>
                        <a:rPr lang="he-IL" sz="1400" b="1" dirty="0">
                          <a:effectLst/>
                        </a:rPr>
                        <a:t>סיכוני פרויקטי</a:t>
                      </a:r>
                      <a:r>
                        <a:rPr lang="en-US" sz="1400" b="1" dirty="0">
                          <a:effectLst/>
                        </a:rPr>
                        <a:t/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יפגעו בפרויקט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מתוך רשימת סטאטוסים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76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דירוג סטאטוסים: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הבאג הזה קריטי מספיק כדי לקרוס את המערכת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לחוסר פונקציונליות של התוכנית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באג מונע מאזורים אחרים של המוצר להיבדק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השפעה מינימלית על השימוש במוצר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מאיפה באים באגים?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אנשים, סביבה, כשלים חיצונים, בעיות אינטגרציה ואפילו שגיאות בדוקומנטציה.</a:t>
            </a:r>
          </a:p>
          <a:p>
            <a:pPr algn="r" rtl="1">
              <a:lnSpc>
                <a:spcPct val="150000"/>
              </a:lnSpc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עלות התיקון של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ככל שעובר זמן יותר מתחילת הבדיקות - כך עלות תיקון באגים תהיה יותר יקרה. לכן חשוב מאוד להתחיל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כבר מדוקומנטציה ראשונה, שזה אומר להתחיל לעשות בדיקות סטטיות מוקדם ככל שאפשר.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חשוב מאוד לרשום את התיאור של צעדים שגורמים ל-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וגם כמה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משפיע על המערכת ועדיפות לתיקון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Difference between Defect, Error and Bug">
            <a:extLst>
              <a:ext uri="{FF2B5EF4-FFF2-40B4-BE49-F238E27FC236}">
                <a16:creationId xmlns:a16="http://schemas.microsoft.com/office/drawing/2014/main" id="{3DB4C1A3-D22A-9638-0831-A2CD0C9D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32" y="2983575"/>
            <a:ext cx="3965387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Bug lifecycle</a:t>
            </a:r>
            <a:endParaRPr lang="he-IL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נפתח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אז הוא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בעבר באג תוקן ושוב חוזר אז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DUPLICATE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אם מפתח או ראש צוות פיתוח אמר שזה לא באג אז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REJECTED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באג תוקן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Calibri" panose="020F0502020204030204" pitchFamily="34" charset="0"/>
                <a:cs typeface="Calibri" panose="020F0502020204030204" pitchFamily="34" charset="0"/>
              </a:rPr>
              <a:t>הערות: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באגים, יש לעשות בדיקה חוזרת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RETEST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ולוודא שהבאג אשר תוקן.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לעשות בדיקות רגרסיה.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במהלך בדיקות חוזרות לבאג עם סטטוס (תוקן), הבאג עדיין לא תוקן! במקרה הזה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הבאג אם אין יותר באג בבדיקות חזרות אז הבאג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CLOSED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1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 ב-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endParaRPr lang="he-IL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שנמצא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ועכשיו זה הזמן לדווח עליו במסמך-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 אפשר גם להשתמש לצורך זה ב-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 TRACKING SYSTEM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לדוגמה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מאפשרת לנו לדווח על הבאגים, ליצור משימות מסיפורי המשתמש.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אפשרות להעריץ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SPRINTS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תוך שימוש בגישת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AGILE SCRUM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7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https://www.atlassian.com/software/jira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תתחברו לחשבון הקיים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תיצרו פרויקט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Team-managed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9B025-F103-1CD3-16B6-7EFFAA878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552" y="3975940"/>
            <a:ext cx="6470139" cy="887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A9FE-5DC8-C336-8ED4-680513A15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421" y="5429068"/>
            <a:ext cx="3012361" cy="13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לפרויקט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למפתח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ספרינט חדש: ניכנס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Backlog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ונלחץ על הכפתור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Sprint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משימה חדשה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חדש: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DF723-B2FF-D6E1-6326-60BE339F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992" y="5348332"/>
            <a:ext cx="127635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BC0B5-8266-CFCD-CAC6-43061F515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906" y="4862557"/>
            <a:ext cx="1771650" cy="17716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4C8C6D-14F9-86EC-EC5D-0A9968C735BC}"/>
              </a:ext>
            </a:extLst>
          </p:cNvPr>
          <p:cNvCxnSpPr>
            <a:stCxn id="6" idx="1"/>
            <a:endCxn id="9" idx="3"/>
          </p:cNvCxnSpPr>
          <p:nvPr/>
        </p:nvCxnSpPr>
        <p:spPr>
          <a:xfrm flipH="1">
            <a:off x="9357556" y="5548357"/>
            <a:ext cx="478436" cy="2000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5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לתאר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SPRINT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עם סטטוס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67A7A16-7C78-2752-C15B-A9224170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20" y="2854304"/>
            <a:ext cx="4239834" cy="258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0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17359</TotalTime>
  <Words>488</Words>
  <Application>Microsoft Office PowerPoint</Application>
  <PresentationFormat>מסך רחב</PresentationFormat>
  <Paragraphs>99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Sagona ExtraLight</vt:lpstr>
      <vt:lpstr>Speak Pro</vt:lpstr>
      <vt:lpstr>Times New Roman</vt:lpstr>
      <vt:lpstr>Wingdings</vt:lpstr>
      <vt:lpstr>Office Theme</vt:lpstr>
      <vt:lpstr>QA בודק תוכנה</vt:lpstr>
      <vt:lpstr>הנחיות למיני-פרויקט</vt:lpstr>
      <vt:lpstr>הנחיות למיני-פרויקט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1</cp:lastModifiedBy>
  <cp:revision>41</cp:revision>
  <dcterms:created xsi:type="dcterms:W3CDTF">2022-03-07T11:44:47Z</dcterms:created>
  <dcterms:modified xsi:type="dcterms:W3CDTF">2023-05-24T17:56:52Z</dcterms:modified>
</cp:coreProperties>
</file>